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28/12/2022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AB975B-F4C0-4A95-4567-ED4675A9C171}"/>
              </a:ext>
            </a:extLst>
          </p:cNvPr>
          <p:cNvSpPr/>
          <p:nvPr/>
        </p:nvSpPr>
        <p:spPr>
          <a:xfrm>
            <a:off x="0" y="601"/>
            <a:ext cx="6858000" cy="576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esta com comidas&#10;&#10;Descrição gerada automaticamente com confiança média">
            <a:extLst>
              <a:ext uri="{FF2B5EF4-FFF2-40B4-BE49-F238E27FC236}">
                <a16:creationId xmlns:a16="http://schemas.microsoft.com/office/drawing/2014/main" id="{F4B22DB3-6C94-0787-0B55-91F358A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7" r="-7317" b="6"/>
          <a:stretch/>
        </p:blipFill>
        <p:spPr>
          <a:xfrm>
            <a:off x="1" y="200"/>
            <a:ext cx="6858000" cy="5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D66E7-3E1C-43F5-DF8F-001EFEC4B4DE}"/>
              </a:ext>
            </a:extLst>
          </p:cNvPr>
          <p:cNvSpPr/>
          <p:nvPr/>
        </p:nvSpPr>
        <p:spPr>
          <a:xfrm>
            <a:off x="8362122" y="1192695"/>
            <a:ext cx="1080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24481B-CEB3-66DB-3FB5-66576B90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66" y="3287022"/>
            <a:ext cx="1079086" cy="1079086"/>
          </a:xfrm>
          <a:prstGeom prst="rect">
            <a:avLst/>
          </a:prstGeom>
        </p:spPr>
      </p:pic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1917DBC1-25BF-11B6-1E20-4C038F0A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70" y="-108555"/>
            <a:ext cx="51530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0" y="0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5870712" y="172278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479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" b="3381"/>
          <a:stretch/>
        </p:blipFill>
        <p:spPr bwMode="auto">
          <a:xfrm>
            <a:off x="0" y="0"/>
            <a:ext cx="4565650" cy="64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148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3" y="927652"/>
            <a:ext cx="5791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6660" r="14296" b="7357"/>
          <a:stretch/>
        </p:blipFill>
        <p:spPr bwMode="auto">
          <a:xfrm>
            <a:off x="4399722" y="0"/>
            <a:ext cx="404032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rradas Crocantíssimo Queijo e Cebola Pacote 40g em Promoção | Ofertas na  Americanas">
            <a:extLst>
              <a:ext uri="{FF2B5EF4-FFF2-40B4-BE49-F238E27FC236}">
                <a16:creationId xmlns:a16="http://schemas.microsoft.com/office/drawing/2014/main" id="{91961AF0-3BE4-F84F-84A8-EBD09043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2" y="156458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9445"/>
          <a:stretch/>
        </p:blipFill>
        <p:spPr bwMode="auto">
          <a:xfrm>
            <a:off x="0" y="0"/>
            <a:ext cx="61341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6"/>
          <a:stretch/>
        </p:blipFill>
        <p:spPr bwMode="auto">
          <a:xfrm>
            <a:off x="6134100" y="0"/>
            <a:ext cx="6591300" cy="562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8290" r="12626" b="3138"/>
          <a:stretch/>
        </p:blipFill>
        <p:spPr bwMode="auto">
          <a:xfrm>
            <a:off x="5764696" y="238539"/>
            <a:ext cx="6134100" cy="55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6</Words>
  <Application>Microsoft Office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15</cp:revision>
  <dcterms:created xsi:type="dcterms:W3CDTF">2022-10-31T13:05:44Z</dcterms:created>
  <dcterms:modified xsi:type="dcterms:W3CDTF">2022-12-28T19:41:05Z</dcterms:modified>
</cp:coreProperties>
</file>